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9" autoAdjust="0"/>
    <p:restoredTop sz="94679"/>
  </p:normalViewPr>
  <p:slideViewPr>
    <p:cSldViewPr snapToGrid="0">
      <p:cViewPr varScale="1">
        <p:scale>
          <a:sx n="157" d="100"/>
          <a:sy n="157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49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26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3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5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7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60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17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31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1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20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6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1D9946-9788-4DDC-991B-5E95E35B93FB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6DB1F0-3CF3-4E72-A605-44B18F02C7C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9B104-806B-445A-8EEF-B574EA64F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31114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вычислительных систем и компьютерных сетей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94D881-4ED2-4E4E-9273-3A18334A4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85789"/>
          </a:xfrm>
        </p:spPr>
        <p:txBody>
          <a:bodyPr>
            <a:noAutofit/>
          </a:bodyPr>
          <a:lstStyle/>
          <a:p>
            <a:r>
              <a:rPr lang="ru-RU" sz="2000" dirty="0"/>
              <a:t>Выполнили</a:t>
            </a:r>
            <a:r>
              <a:rPr lang="en-US" sz="2000" dirty="0"/>
              <a:t>: </a:t>
            </a:r>
            <a:r>
              <a:rPr lang="ru-RU" sz="2000" dirty="0"/>
              <a:t>Данил Валетов (выполнил 25%)</a:t>
            </a:r>
          </a:p>
          <a:p>
            <a:r>
              <a:rPr lang="ru-RU" sz="2000" dirty="0"/>
              <a:t>		Сергей Евсюков (Выполнил  25%)</a:t>
            </a:r>
          </a:p>
          <a:p>
            <a:r>
              <a:rPr lang="ru-RU" sz="2000" dirty="0"/>
              <a:t>		Александр </a:t>
            </a:r>
            <a:r>
              <a:rPr lang="ru-RU" sz="2000" dirty="0" err="1"/>
              <a:t>Бойгисов</a:t>
            </a:r>
            <a:r>
              <a:rPr lang="ru-RU" sz="2000" dirty="0"/>
              <a:t> (выполнил 25%)</a:t>
            </a:r>
          </a:p>
          <a:p>
            <a:r>
              <a:rPr lang="ru-RU" sz="2000" dirty="0"/>
              <a:t>		Вадим </a:t>
            </a:r>
            <a:r>
              <a:rPr lang="ru-RU" sz="2000" dirty="0" err="1"/>
              <a:t>Кафанов</a:t>
            </a:r>
            <a:r>
              <a:rPr lang="ru-RU" sz="2000" dirty="0"/>
              <a:t> (выполнил 25%)</a:t>
            </a:r>
          </a:p>
        </p:txBody>
      </p:sp>
    </p:spTree>
    <p:extLst>
      <p:ext uri="{BB962C8B-B14F-4D97-AF65-F5344CB8AC3E}">
        <p14:creationId xmlns:p14="http://schemas.microsoft.com/office/powerpoint/2010/main" val="141110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Рисунок 1">
            <a:extLst>
              <a:ext uri="{FF2B5EF4-FFF2-40B4-BE49-F238E27FC236}">
                <a16:creationId xmlns:a16="http://schemas.microsoft.com/office/drawing/2014/main" id="{F721F6B6-4D13-B002-9078-07D61F4D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5338"/>
            <a:ext cx="5943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Рисунок 2">
            <a:extLst>
              <a:ext uri="{FF2B5EF4-FFF2-40B4-BE49-F238E27FC236}">
                <a16:creationId xmlns:a16="http://schemas.microsoft.com/office/drawing/2014/main" id="{77EF0F4F-0061-8315-41AA-8F498BF1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77" y="1852188"/>
            <a:ext cx="59309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Рисунок 3">
            <a:extLst>
              <a:ext uri="{FF2B5EF4-FFF2-40B4-BE49-F238E27FC236}">
                <a16:creationId xmlns:a16="http://schemas.microsoft.com/office/drawing/2014/main" id="{9FB256D9-74DD-345F-3BD8-4A0754B6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5" y="3426988"/>
            <a:ext cx="59436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Рисунок 4">
            <a:extLst>
              <a:ext uri="{FF2B5EF4-FFF2-40B4-BE49-F238E27FC236}">
                <a16:creationId xmlns:a16="http://schemas.microsoft.com/office/drawing/2014/main" id="{FEFE169E-0861-663F-AF76-2155FDB4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77" y="4823987"/>
            <a:ext cx="59436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52749E2-1C8B-302D-C99E-0294FB76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41143"/>
            <a:ext cx="430367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№2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23,5 : 0,92* 1,22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(41,77777) (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23,5 : 0,92=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x=29,0123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495306-186D-8AFD-9551-08FAF732E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4269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537662F-A0D1-7B13-2003-6CE30B9AC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8239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05E84-B441-0F9F-0CFA-CAA68BAD2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2209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11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5">
            <a:extLst>
              <a:ext uri="{FF2B5EF4-FFF2-40B4-BE49-F238E27FC236}">
                <a16:creationId xmlns:a16="http://schemas.microsoft.com/office/drawing/2014/main" id="{80469723-C487-8DDB-E272-D71C02AD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83949"/>
            <a:ext cx="59436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Рисунок 6">
            <a:extLst>
              <a:ext uri="{FF2B5EF4-FFF2-40B4-BE49-F238E27FC236}">
                <a16:creationId xmlns:a16="http://schemas.microsoft.com/office/drawing/2014/main" id="{EB8F25AE-F79A-79BF-A6CD-F7F0D326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56325"/>
            <a:ext cx="5943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6C5FAE3-0E60-BD9D-13FE-1B26FCDA1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8350"/>
            <a:ext cx="204665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x* 0,752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(16,3194)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32C919-1322-4E88-50AA-57AF5F8B3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0571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B9A8E-2718-EB2D-7AD1-41C83096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5557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47" name="Рисунок 7">
            <a:extLst>
              <a:ext uri="{FF2B5EF4-FFF2-40B4-BE49-F238E27FC236}">
                <a16:creationId xmlns:a16="http://schemas.microsoft.com/office/drawing/2014/main" id="{58632012-4971-4964-57F9-A34756C5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46601"/>
            <a:ext cx="59309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Рисунок 8">
            <a:extLst>
              <a:ext uri="{FF2B5EF4-FFF2-40B4-BE49-F238E27FC236}">
                <a16:creationId xmlns:a16="http://schemas.microsoft.com/office/drawing/2014/main" id="{8992F8B1-C310-B0DA-64F0-70A800CB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4275700"/>
            <a:ext cx="5943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6E210558-4D3A-E198-D764-6EFAD7FF7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41002"/>
            <a:ext cx="196169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0,52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(7,25307)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2BD323B-51A4-F393-4A9B-D5F4A983C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0579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31E7CBA-BC75-CAA8-9D7F-60EE8C909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543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1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Рисунок 9">
            <a:extLst>
              <a:ext uri="{FF2B5EF4-FFF2-40B4-BE49-F238E27FC236}">
                <a16:creationId xmlns:a16="http://schemas.microsoft.com/office/drawing/2014/main" id="{A309A3A6-7A52-A746-CC87-BA5DFAF9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216"/>
            <a:ext cx="59436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Рисунок 10">
            <a:extLst>
              <a:ext uri="{FF2B5EF4-FFF2-40B4-BE49-F238E27FC236}">
                <a16:creationId xmlns:a16="http://schemas.microsoft.com/office/drawing/2014/main" id="{454D44A5-E5B0-F212-1AC1-9132D970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" y="2330638"/>
            <a:ext cx="5930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CAE788F-1BE1-A31D-852A-913DC40B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2116"/>
            <a:ext cx="20466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0,352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(3,55401)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6F6D8B-4E9C-70D4-84BE-5E008D0B2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05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668647C-5429-80A5-84E4-765CAD911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626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60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Рисунок 12">
            <a:extLst>
              <a:ext uri="{FF2B5EF4-FFF2-40B4-BE49-F238E27FC236}">
                <a16:creationId xmlns:a16="http://schemas.microsoft.com/office/drawing/2014/main" id="{6DD0551F-AD0E-28AC-388A-1BE6B524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622300"/>
            <a:ext cx="59309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Рисунок 14">
            <a:extLst>
              <a:ext uri="{FF2B5EF4-FFF2-40B4-BE49-F238E27FC236}">
                <a16:creationId xmlns:a16="http://schemas.microsoft.com/office/drawing/2014/main" id="{C4C7F55E-E744-184C-ECD2-9DB73995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2231176"/>
            <a:ext cx="59436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22FF70C-7B41-8850-3C92-EDFF3B47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24368"/>
            <a:ext cx="35486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№3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90*1,8575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1,8575 =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x=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0,0246667) (2,22)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E6DCFF-174B-B78E-C23F-1F02242D3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203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93EC69B-4505-8CD8-6F07-E77C8A08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74" y="255200"/>
            <a:ext cx="15753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60*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(1,48)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293" name="Рисунок 13">
            <a:extLst>
              <a:ext uri="{FF2B5EF4-FFF2-40B4-BE49-F238E27FC236}">
                <a16:creationId xmlns:a16="http://schemas.microsoft.com/office/drawing/2014/main" id="{66E7CBF3-695F-E342-B398-ADE43D84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078" y="628650"/>
            <a:ext cx="59436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6A7B90A6-F403-499A-3FE1-F8B7BED57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74" y="21600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F5FB765-0196-0078-918A-F1275D78C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378164"/>
            <a:ext cx="15753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45*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(1,11)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296" name="Рисунок 15">
            <a:extLst>
              <a:ext uri="{FF2B5EF4-FFF2-40B4-BE49-F238E27FC236}">
                <a16:creationId xmlns:a16="http://schemas.microsoft.com/office/drawing/2014/main" id="{237E63D2-2C30-9527-A988-898C989D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45264"/>
            <a:ext cx="5943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5934AB09-F9FD-39F7-3FB3-DE15DFB3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1549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23ABF6C-C369-12B2-DC2B-4F76E5A74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89" y="4235509"/>
            <a:ext cx="18895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25*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(0,616667)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299" name="Рисунок 17">
            <a:extLst>
              <a:ext uri="{FF2B5EF4-FFF2-40B4-BE49-F238E27FC236}">
                <a16:creationId xmlns:a16="http://schemas.microsoft.com/office/drawing/2014/main" id="{8EC70E2A-4DDF-9878-0D08-2639C880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9" y="4602609"/>
            <a:ext cx="59309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3">
            <a:extLst>
              <a:ext uri="{FF2B5EF4-FFF2-40B4-BE49-F238E27FC236}">
                <a16:creationId xmlns:a16="http://schemas.microsoft.com/office/drawing/2014/main" id="{7E13E721-CFC3-0BFF-4818-5633DF940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89" y="60123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28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Рисунок 1">
            <a:extLst>
              <a:ext uri="{FF2B5EF4-FFF2-40B4-BE49-F238E27FC236}">
                <a16:creationId xmlns:a16="http://schemas.microsoft.com/office/drawing/2014/main" id="{0AF798E9-EE59-FBAF-95DC-21CC1389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22257"/>
            <a:ext cx="5943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Рисунок 2">
            <a:extLst>
              <a:ext uri="{FF2B5EF4-FFF2-40B4-BE49-F238E27FC236}">
                <a16:creationId xmlns:a16="http://schemas.microsoft.com/office/drawing/2014/main" id="{0714247E-E460-042F-74E4-B8457101A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9202"/>
            <a:ext cx="59436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Рисунок 3">
            <a:extLst>
              <a:ext uri="{FF2B5EF4-FFF2-40B4-BE49-F238E27FC236}">
                <a16:creationId xmlns:a16="http://schemas.microsoft.com/office/drawing/2014/main" id="{1E396F6A-DA5D-6552-063E-19E952C3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5360"/>
            <a:ext cx="5930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C6255B9F-5D68-BE82-E6E2-93AE37D9C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164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34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№1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23,70,513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Запишем эту задачу так, 0,513 *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 23,7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lg 23,7 (1,374)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DD520-C8B0-CAF5-6B65-A823A922E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991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изначальное значение, для этого 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lg(x) = 1,374 * 0,513  (0,704862)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B745231-FF7C-891C-2A7D-722B30CF3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9788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1DBB965-1075-F439-E61E-6A634B23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4710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5,0683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24" name="Рисунок 4">
            <a:extLst>
              <a:ext uri="{FF2B5EF4-FFF2-40B4-BE49-F238E27FC236}">
                <a16:creationId xmlns:a16="http://schemas.microsoft.com/office/drawing/2014/main" id="{9ECC6C18-F831-B0BB-0F64-47B2DDB7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17" y="976521"/>
            <a:ext cx="59309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Рисунок 11">
            <a:extLst>
              <a:ext uri="{FF2B5EF4-FFF2-40B4-BE49-F238E27FC236}">
                <a16:creationId xmlns:a16="http://schemas.microsoft.com/office/drawing/2014/main" id="{DAF2D295-1043-932D-8700-242CD18A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17" y="2504762"/>
            <a:ext cx="59436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Рисунок 6">
            <a:extLst>
              <a:ext uri="{FF2B5EF4-FFF2-40B4-BE49-F238E27FC236}">
                <a16:creationId xmlns:a16="http://schemas.microsoft.com/office/drawing/2014/main" id="{6396C706-08CD-C203-57EE-BA2D3483C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17" y="4160604"/>
            <a:ext cx="59436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353696-2680-5185-F182-3D076259D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517" y="421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0,06421,535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Запишем эту задачу так, 1,535 *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 0,0642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lg 0,0642 (-2 + 0,807535 = -1,192465)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18D50-C8B1-5570-F80F-82DAB6FA1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517" y="22374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изначальное значение, для этого 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lg(x) = 1,535 * -1,192465 (-1,83043)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70F0A-4FF5-223E-B4BD-22CE1E4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517" y="37517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 </a:t>
            </a:r>
            <a:r>
              <a:rPr kumimoji="0" lang="en-US" altLang="ru-RU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этого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lg (x) = -1,83043+2 = 0,16957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8B5DD-3AE7-558B-9A49-560ED829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517" y="5286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0,047764 (0,0147775)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7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Рисунок 7">
            <a:extLst>
              <a:ext uri="{FF2B5EF4-FFF2-40B4-BE49-F238E27FC236}">
                <a16:creationId xmlns:a16="http://schemas.microsoft.com/office/drawing/2014/main" id="{36CD9A5E-3CF1-5EB8-4056-DFC8BE2D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58096"/>
            <a:ext cx="59436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Рисунок 10">
            <a:extLst>
              <a:ext uri="{FF2B5EF4-FFF2-40B4-BE49-F238E27FC236}">
                <a16:creationId xmlns:a16="http://schemas.microsoft.com/office/drawing/2014/main" id="{D2FFA918-5364-B8AE-FE3B-687A4295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602746"/>
            <a:ext cx="59436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Рисунок 12">
            <a:extLst>
              <a:ext uri="{FF2B5EF4-FFF2-40B4-BE49-F238E27FC236}">
                <a16:creationId xmlns:a16="http://schemas.microsoft.com/office/drawing/2014/main" id="{F19D2DBF-85D1-6E38-1A6E-5483D980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183896"/>
            <a:ext cx="59309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23EC53FE-526E-A9DE-90EE-D5CEBD06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3802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4,73-0,074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Запишем эту задачу так, -0,074 *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 4,73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lg 4,73 (0,674861)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AFC598-A236-8A51-6652-FBE36C1B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22534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изначальное значение, для этого 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lg(x) = , -0,074 * 0,674861 (-0,0499397)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A03FB4-9BC2-E9CC-93CB-F0C01036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3847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20BB298-53DC-54E4-E762-48F0DCB9C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52062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0,891375 (0,891375)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E0CF25-07F6-CD7F-8F16-B3B457F43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23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№1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3,712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3,71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EEFD212F-45A2-8292-C01B-A8EA63CC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785192"/>
            <a:ext cx="59436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5A1E04-6CB0-D7FF-3845-0BFC3C229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" y="23254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13,7641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291DCF87-0ADB-E3EC-E3F3-A072FDAA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" y="27064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0,01242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0,0124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Рисунок 2">
            <a:extLst>
              <a:ext uri="{FF2B5EF4-FFF2-40B4-BE49-F238E27FC236}">
                <a16:creationId xmlns:a16="http://schemas.microsoft.com/office/drawing/2014/main" id="{DEA7C261-B8CA-B2D4-921F-49A8D2DC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128960"/>
            <a:ext cx="59436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DDD0086-EEAC-98A7-3139-B99FD7D39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" y="46691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0,00015376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54417CD-F709-EDED-ECA8-69174C4B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7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№3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8682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868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Рисунок 3">
            <a:extLst>
              <a:ext uri="{FF2B5EF4-FFF2-40B4-BE49-F238E27FC236}">
                <a16:creationId xmlns:a16="http://schemas.microsoft.com/office/drawing/2014/main" id="{71BC174B-DCA3-5DBA-EF4B-2F19AF38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85192"/>
            <a:ext cx="5943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E527A7A2-F4F0-A27E-5F81-FDE4CC18C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440" y="23254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753424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38DF85A-1E4B-B716-D656-1CA57D286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396" y="27064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№4 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0,00632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 0,0063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7" name="Рисунок 4">
            <a:extLst>
              <a:ext uri="{FF2B5EF4-FFF2-40B4-BE49-F238E27FC236}">
                <a16:creationId xmlns:a16="http://schemas.microsoft.com/office/drawing/2014/main" id="{EA6068B1-84B4-459B-4A4B-01A0659E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96" y="3163657"/>
            <a:ext cx="5943599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8EF41781-47CB-CBB6-8AD7-445A7D2CC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396" y="4542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0,00003969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6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F9938B4-A777-78BC-F3C4-FEE8F6432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271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№5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0,2612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 0,261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Рисунок 5">
            <a:extLst>
              <a:ext uri="{FF2B5EF4-FFF2-40B4-BE49-F238E27FC236}">
                <a16:creationId xmlns:a16="http://schemas.microsoft.com/office/drawing/2014/main" id="{9120895E-B75D-E73B-E690-0A190EC0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728805"/>
            <a:ext cx="5943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A7341-6855-FF3E-6837-E7698BC4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2140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0,068121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55243A9-A101-E249-8D86-C374486CB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28518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№6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5673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Рисунок 6">
            <a:extLst>
              <a:ext uri="{FF2B5EF4-FFF2-40B4-BE49-F238E27FC236}">
                <a16:creationId xmlns:a16="http://schemas.microsoft.com/office/drawing/2014/main" id="{1E413FA8-61E5-3CB7-3B24-8C732D2C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3309042"/>
            <a:ext cx="59309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B9F13FF8-095B-3C34-2B7E-21C3A37E9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8" y="4662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75,3193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4D3EB20B-15E2-655B-1278-D5136F9C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11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№7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0,0863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Рисунок 7">
            <a:extLst>
              <a:ext uri="{FF2B5EF4-FFF2-40B4-BE49-F238E27FC236}">
                <a16:creationId xmlns:a16="http://schemas.microsoft.com/office/drawing/2014/main" id="{F8355B6D-FF67-8D0A-883C-53654082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35155"/>
            <a:ext cx="5943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0CD55FD5-88CA-9CE6-8753-DCDE29DFB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40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0,293769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69B69-1F11-8BE3-A1C3-CF718BC6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74" y="28518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№8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29,7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1" name="Рисунок 8">
            <a:extLst>
              <a:ext uri="{FF2B5EF4-FFF2-40B4-BE49-F238E27FC236}">
                <a16:creationId xmlns:a16="http://schemas.microsoft.com/office/drawing/2014/main" id="{3231D266-43D3-3C4C-F1CF-70274328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28" y="3236615"/>
            <a:ext cx="602357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B66BA9-3919-BBAE-5F54-C5ABACAA5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52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5,44977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3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79C3A5-20B1-7DCB-08E4-E75EE2A65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892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№9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0,003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Рисунок 9">
            <a:extLst>
              <a:ext uri="{FF2B5EF4-FFF2-40B4-BE49-F238E27FC236}">
                <a16:creationId xmlns:a16="http://schemas.microsoft.com/office/drawing/2014/main" id="{AB925D52-DCF3-610A-74FA-A7F3C40C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46499"/>
            <a:ext cx="5943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F728AE1-F776-9A29-5F2D-9DDDC9BA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6" y="2154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0,0547722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B604CB-19D6-31DD-E53B-4A31473B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7522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Задание №10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0,00011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Рисунок 10">
            <a:extLst>
              <a:ext uri="{FF2B5EF4-FFF2-40B4-BE49-F238E27FC236}">
                <a16:creationId xmlns:a16="http://schemas.microsoft.com/office/drawing/2014/main" id="{0DFF944F-BD63-2C2B-BC04-94DE0621D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09453"/>
            <a:ext cx="5943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56220-C9C8-41CE-1DD6-BEA41BCA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5898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Ответ: 0,0104881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85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2BF612-81A3-85D9-6BEF-83C167F5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97" y="218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106" name="Рисунок 1">
            <a:extLst>
              <a:ext uri="{FF2B5EF4-FFF2-40B4-BE49-F238E27FC236}">
                <a16:creationId xmlns:a16="http://schemas.microsoft.com/office/drawing/2014/main" id="{E8F1EE7C-1BAC-506C-248F-C2220271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71914"/>
            <a:ext cx="5842504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Рисунок 2">
            <a:extLst>
              <a:ext uri="{FF2B5EF4-FFF2-40B4-BE49-F238E27FC236}">
                <a16:creationId xmlns:a16="http://schemas.microsoft.com/office/drawing/2014/main" id="{9BA64451-46C3-1139-BA19-B2C7AB3B5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470463"/>
            <a:ext cx="5790194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ADD97A11-4242-9802-5C91-2BA01CAD9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4707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27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№1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3,710,0562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делимое (1,92614)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4493A67F-5363-FD26-0320-E1D14F879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24704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частное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53A5C6D4-D95B-739F-8D65-7A7D44F9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43050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34,2729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12" name="Рисунок 3">
            <a:extLst>
              <a:ext uri="{FF2B5EF4-FFF2-40B4-BE49-F238E27FC236}">
                <a16:creationId xmlns:a16="http://schemas.microsoft.com/office/drawing/2014/main" id="{E5611223-EBD3-4C2D-C757-C1FBFA18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97" y="801232"/>
            <a:ext cx="5943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Рисунок 4">
            <a:extLst>
              <a:ext uri="{FF2B5EF4-FFF2-40B4-BE49-F238E27FC236}">
                <a16:creationId xmlns:a16="http://schemas.microsoft.com/office/drawing/2014/main" id="{3B2F6A3F-BDAA-15C5-5977-C984256D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7" y="2280907"/>
            <a:ext cx="59309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Рисунок 5">
            <a:extLst>
              <a:ext uri="{FF2B5EF4-FFF2-40B4-BE49-F238E27FC236}">
                <a16:creationId xmlns:a16="http://schemas.microsoft.com/office/drawing/2014/main" id="{FCC7004A-6DF5-3148-3FBA-8EFFC1E5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950139"/>
            <a:ext cx="5943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0DC1A812-2544-5D05-9013-8E99CCC2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397" y="3440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2,83*72,84,032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2,83 * 72,8 (206,024)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6FCBED6D-C39D-508D-B4B6-05372EEDD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397" y="22897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4,03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^2 (16,2409)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8E88BB36-F190-9AE5-0F8E-860B5FF77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397" y="38155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частное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D68C42B-2E66-0252-C5E8-C41A0BC5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53987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12,6855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63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Рисунок 6">
            <a:extLst>
              <a:ext uri="{FF2B5EF4-FFF2-40B4-BE49-F238E27FC236}">
                <a16:creationId xmlns:a16="http://schemas.microsoft.com/office/drawing/2014/main" id="{C6DBA219-7224-412F-59FF-3F0FE30A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801232"/>
            <a:ext cx="59309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Рисунок 7">
            <a:extLst>
              <a:ext uri="{FF2B5EF4-FFF2-40B4-BE49-F238E27FC236}">
                <a16:creationId xmlns:a16="http://schemas.microsoft.com/office/drawing/2014/main" id="{B7A8D56E-7B7A-2E53-4412-A0702148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182766"/>
            <a:ext cx="59309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Рисунок 8">
            <a:extLst>
              <a:ext uri="{FF2B5EF4-FFF2-40B4-BE49-F238E27FC236}">
                <a16:creationId xmlns:a16="http://schemas.microsoft.com/office/drawing/2014/main" id="{6BB2F282-AC42-7314-A230-4EC8239C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" y="3601066"/>
            <a:ext cx="59436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A917DDF5-055C-DBA0-D990-928695EF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3440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№3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(0,784*6,21*0,142)2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0,784 * 6,21 (4,86864)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8D0F6-08C1-AC66-D5D4-D558F2DA5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2" y="21827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4,86864 * 0,142 (0,691347)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A3E038-0F00-3F56-1616-71D7628D9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2" y="36010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0,691347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^2</a:t>
            </a:r>
            <a:endParaRPr kumimoji="0" lang="en-US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42FBB52-6FAA-52B7-7B9B-E8F5CBF8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2" y="48293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0,4779605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44" name="Рисунок 9">
            <a:extLst>
              <a:ext uri="{FF2B5EF4-FFF2-40B4-BE49-F238E27FC236}">
                <a16:creationId xmlns:a16="http://schemas.microsoft.com/office/drawing/2014/main" id="{C5644143-4768-EC15-17D8-30514309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01232"/>
            <a:ext cx="5943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Рисунок 10">
            <a:extLst>
              <a:ext uri="{FF2B5EF4-FFF2-40B4-BE49-F238E27FC236}">
                <a16:creationId xmlns:a16="http://schemas.microsoft.com/office/drawing/2014/main" id="{B1F87314-3877-DD9F-E586-ABB91358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36" y="2246266"/>
            <a:ext cx="59436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Рисунок 11">
            <a:extLst>
              <a:ext uri="{FF2B5EF4-FFF2-40B4-BE49-F238E27FC236}">
                <a16:creationId xmlns:a16="http://schemas.microsoft.com/office/drawing/2014/main" id="{915C5CCE-D5F9-E412-3E1B-CB616F37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49651"/>
            <a:ext cx="59436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06E9F2D9-E5F8-31FB-BA56-4B9E8DCE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440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№4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61,5*0,00733,4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корень (0,83666)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B614F9AD-23C8-D416-2DEB-DDB44C74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536" y="2197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61,5 * 0,83666 (5,14546)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6956A85-B03F-2833-2170-83F4DBE2E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72" y="36316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частное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2F8B4842-9E86-D3CF-6C41-4441050C9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72" y="48293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0,154056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7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12">
            <a:extLst>
              <a:ext uri="{FF2B5EF4-FFF2-40B4-BE49-F238E27FC236}">
                <a16:creationId xmlns:a16="http://schemas.microsoft.com/office/drawing/2014/main" id="{496CF983-7073-B9B2-F8CC-BE457A70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45912"/>
            <a:ext cx="7162926" cy="12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Рисунок 13">
            <a:extLst>
              <a:ext uri="{FF2B5EF4-FFF2-40B4-BE49-F238E27FC236}">
                <a16:creationId xmlns:a16="http://schemas.microsoft.com/office/drawing/2014/main" id="{0E543E01-50DA-C461-8436-F574D691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1458"/>
            <a:ext cx="7282418" cy="145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5B2CD27-DAC9-80C3-1F8D-B886483EA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87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№5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28,3*30,0175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кубический корень (0,259625)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AB8CF-2164-3008-046F-EC2B694AF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314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28,3 * 0,259625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0235EC2-9E16-07A4-1205-0BD6859F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113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Ответ: 7,34739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250">
            <a:extLst>
              <a:ext uri="{FF2B5EF4-FFF2-40B4-BE49-F238E27FC236}">
                <a16:creationId xmlns:a16="http://schemas.microsoft.com/office/drawing/2014/main" id="{430FE387-6830-C7A0-8FC1-FD893F54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" y="737858"/>
            <a:ext cx="50165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251">
            <a:extLst>
              <a:ext uri="{FF2B5EF4-FFF2-40B4-BE49-F238E27FC236}">
                <a16:creationId xmlns:a16="http://schemas.microsoft.com/office/drawing/2014/main" id="{EBD7B6CF-E312-B862-AC98-6283F341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" y="2363458"/>
            <a:ext cx="50292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3F780FC-405D-57B7-A50B-2CC09EEB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88" y="32205"/>
            <a:ext cx="22197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31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 №1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11,28,3*7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(10,28556)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BF7215-A871-4DF3-0AEB-B65E39988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88" y="23634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1836C7A-D9E2-6851-119B-D12CE289C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934" y="232259"/>
            <a:ext cx="21412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11,28,3*6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(9,52257)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6" name="Рисунок 255">
            <a:extLst>
              <a:ext uri="{FF2B5EF4-FFF2-40B4-BE49-F238E27FC236}">
                <a16:creationId xmlns:a16="http://schemas.microsoft.com/office/drawing/2014/main" id="{968A13F4-85FE-ACAE-7139-2A43E27A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34" y="596958"/>
            <a:ext cx="5016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4B884C-A63C-991E-02FD-7A5488424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934" y="26936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F3CF4C8-3CB5-0702-835F-FFA44F6D6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534" y="2763393"/>
            <a:ext cx="21412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(8,69288)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9" name="Рисунок 256">
            <a:extLst>
              <a:ext uri="{FF2B5EF4-FFF2-40B4-BE49-F238E27FC236}">
                <a16:creationId xmlns:a16="http://schemas.microsoft.com/office/drawing/2014/main" id="{0E30D79E-A3C8-5912-AC29-F6BC91A1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34" y="3268992"/>
            <a:ext cx="50419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35AA04F8-4A17-BA9D-34AC-4AEC585D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534" y="57200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87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08EA1-2A2F-DDC0-FE99-E84FCB472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55" y="425078"/>
            <a:ext cx="21412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(7,77515)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193" name="Рисунок 259">
            <a:extLst>
              <a:ext uri="{FF2B5EF4-FFF2-40B4-BE49-F238E27FC236}">
                <a16:creationId xmlns:a16="http://schemas.microsoft.com/office/drawing/2014/main" id="{B8426558-F449-1C3E-FEF7-E12DCC69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" y="792178"/>
            <a:ext cx="50419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7F03C10-4766-8D6E-C261-327B01C2A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55" y="30654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0293E8D-8E55-B9B6-7EE0-41C8D1373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55" y="3425422"/>
            <a:ext cx="21412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11,28,3*3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(6,73348)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199" name="Рисунок 260">
            <a:extLst>
              <a:ext uri="{FF2B5EF4-FFF2-40B4-BE49-F238E27FC236}">
                <a16:creationId xmlns:a16="http://schemas.microsoft.com/office/drawing/2014/main" id="{546E1DCE-EF8F-95A2-6968-33E745CE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" y="3792522"/>
            <a:ext cx="49657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96576D49-DBA0-E2BF-49A2-9912AA1C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55" y="55197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426A3FE-3A47-123F-10D5-D587E2272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87" y="395609"/>
            <a:ext cx="21412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Найдем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11,28,3*2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(5,49786)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202" name="Рисунок 264">
            <a:extLst>
              <a:ext uri="{FF2B5EF4-FFF2-40B4-BE49-F238E27FC236}">
                <a16:creationId xmlns:a16="http://schemas.microsoft.com/office/drawing/2014/main" id="{82131893-56E8-3CE6-58F8-FF909FC7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87" y="901208"/>
            <a:ext cx="4965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D5347062-2DE0-3B3E-6CC0-459F7F35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87" y="29586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41991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331</TotalTime>
  <Words>527</Words>
  <Application>Microsoft Macintosh PowerPoint</Application>
  <PresentationFormat>Широкоэкранный</PresentationFormat>
  <Paragraphs>115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Ретро</vt:lpstr>
      <vt:lpstr>Архитектура вычислительных систем и компьютерных сетей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</dc:title>
  <dc:creator>Sergey Evsyukov</dc:creator>
  <cp:lastModifiedBy>Кафанов Дмитрий Игоревич</cp:lastModifiedBy>
  <cp:revision>22</cp:revision>
  <dcterms:created xsi:type="dcterms:W3CDTF">2023-10-10T19:10:09Z</dcterms:created>
  <dcterms:modified xsi:type="dcterms:W3CDTF">2023-10-17T22:13:38Z</dcterms:modified>
</cp:coreProperties>
</file>